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54DC9-EBA1-4F14-B7C6-1F125F1E5C20}" type="datetimeFigureOut">
              <a:rPr lang="en-GB" smtClean="0"/>
              <a:t>01/12/2016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97D07-ED3A-4B3E-AA8E-2210E7F9F2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1313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0">
        <p:fade/>
      </p:transition>
    </mc:Choice>
    <mc:Fallback>
      <p:transition advClick="0" advTm="1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54DC9-EBA1-4F14-B7C6-1F125F1E5C20}" type="datetimeFigureOut">
              <a:rPr lang="en-GB" smtClean="0"/>
              <a:t>01/12/2016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97D07-ED3A-4B3E-AA8E-2210E7F9F2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179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0">
        <p:fade/>
      </p:transition>
    </mc:Choice>
    <mc:Fallback>
      <p:transition advClick="0" advTm="1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54DC9-EBA1-4F14-B7C6-1F125F1E5C20}" type="datetimeFigureOut">
              <a:rPr lang="en-GB" smtClean="0"/>
              <a:t>01/12/2016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97D07-ED3A-4B3E-AA8E-2210E7F9F288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7873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0">
        <p:fade/>
      </p:transition>
    </mc:Choice>
    <mc:Fallback>
      <p:transition advClick="0" advTm="10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54DC9-EBA1-4F14-B7C6-1F125F1E5C20}" type="datetimeFigureOut">
              <a:rPr lang="en-GB" smtClean="0"/>
              <a:t>01/12/2016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97D07-ED3A-4B3E-AA8E-2210E7F9F2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917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0">
        <p:fade/>
      </p:transition>
    </mc:Choice>
    <mc:Fallback>
      <p:transition advClick="0" advTm="10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54DC9-EBA1-4F14-B7C6-1F125F1E5C20}" type="datetimeFigureOut">
              <a:rPr lang="en-GB" smtClean="0"/>
              <a:t>01/12/2016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97D07-ED3A-4B3E-AA8E-2210E7F9F288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48343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0">
        <p:fade/>
      </p:transition>
    </mc:Choice>
    <mc:Fallback>
      <p:transition advClick="0" advTm="10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54DC9-EBA1-4F14-B7C6-1F125F1E5C20}" type="datetimeFigureOut">
              <a:rPr lang="en-GB" smtClean="0"/>
              <a:t>01/12/2016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97D07-ED3A-4B3E-AA8E-2210E7F9F2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1482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0">
        <p:fade/>
      </p:transition>
    </mc:Choice>
    <mc:Fallback>
      <p:transition advClick="0" advTm="10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54DC9-EBA1-4F14-B7C6-1F125F1E5C20}" type="datetimeFigureOut">
              <a:rPr lang="en-GB" smtClean="0"/>
              <a:t>01/12/2016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97D07-ED3A-4B3E-AA8E-2210E7F9F2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157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0">
        <p:fade/>
      </p:transition>
    </mc:Choice>
    <mc:Fallback>
      <p:transition advClick="0" advTm="10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54DC9-EBA1-4F14-B7C6-1F125F1E5C20}" type="datetimeFigureOut">
              <a:rPr lang="en-GB" smtClean="0"/>
              <a:t>01/12/2016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97D07-ED3A-4B3E-AA8E-2210E7F9F2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586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0">
        <p:fade/>
      </p:transition>
    </mc:Choice>
    <mc:Fallback>
      <p:transition advClick="0" advTm="1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54DC9-EBA1-4F14-B7C6-1F125F1E5C20}" type="datetimeFigureOut">
              <a:rPr lang="en-GB" smtClean="0"/>
              <a:t>01/12/2016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97D07-ED3A-4B3E-AA8E-2210E7F9F2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5843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0">
        <p:fade/>
      </p:transition>
    </mc:Choice>
    <mc:Fallback>
      <p:transition advClick="0" advTm="1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54DC9-EBA1-4F14-B7C6-1F125F1E5C20}" type="datetimeFigureOut">
              <a:rPr lang="en-GB" smtClean="0"/>
              <a:t>01/12/2016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97D07-ED3A-4B3E-AA8E-2210E7F9F2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773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0">
        <p:fade/>
      </p:transition>
    </mc:Choice>
    <mc:Fallback>
      <p:transition advClick="0" advTm="1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54DC9-EBA1-4F14-B7C6-1F125F1E5C20}" type="datetimeFigureOut">
              <a:rPr lang="en-GB" smtClean="0"/>
              <a:t>01/12/2016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97D07-ED3A-4B3E-AA8E-2210E7F9F2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2804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0">
        <p:fade/>
      </p:transition>
    </mc:Choice>
    <mc:Fallback>
      <p:transition advClick="0" advTm="1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54DC9-EBA1-4F14-B7C6-1F125F1E5C20}" type="datetimeFigureOut">
              <a:rPr lang="en-GB" smtClean="0"/>
              <a:t>01/12/2016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97D07-ED3A-4B3E-AA8E-2210E7F9F2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0543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0">
        <p:fade/>
      </p:transition>
    </mc:Choice>
    <mc:Fallback>
      <p:transition advClick="0" advTm="1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54DC9-EBA1-4F14-B7C6-1F125F1E5C20}" type="datetimeFigureOut">
              <a:rPr lang="en-GB" smtClean="0"/>
              <a:t>01/12/2016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97D07-ED3A-4B3E-AA8E-2210E7F9F2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8977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0">
        <p:fade/>
      </p:transition>
    </mc:Choice>
    <mc:Fallback>
      <p:transition advClick="0" advTm="1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54DC9-EBA1-4F14-B7C6-1F125F1E5C20}" type="datetimeFigureOut">
              <a:rPr lang="en-GB" smtClean="0"/>
              <a:t>01/12/2016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97D07-ED3A-4B3E-AA8E-2210E7F9F2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5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0">
        <p:fade/>
      </p:transition>
    </mc:Choice>
    <mc:Fallback>
      <p:transition advClick="0" advTm="1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54DC9-EBA1-4F14-B7C6-1F125F1E5C20}" type="datetimeFigureOut">
              <a:rPr lang="en-GB" smtClean="0"/>
              <a:t>01/12/2016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97D07-ED3A-4B3E-AA8E-2210E7F9F2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296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0">
        <p:fade/>
      </p:transition>
    </mc:Choice>
    <mc:Fallback>
      <p:transition advClick="0" advTm="1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54DC9-EBA1-4F14-B7C6-1F125F1E5C20}" type="datetimeFigureOut">
              <a:rPr lang="en-GB" smtClean="0"/>
              <a:t>01/12/2016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97D07-ED3A-4B3E-AA8E-2210E7F9F2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3945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0">
        <p:fade/>
      </p:transition>
    </mc:Choice>
    <mc:Fallback>
      <p:transition advClick="0" advTm="1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54DC9-EBA1-4F14-B7C6-1F125F1E5C20}" type="datetimeFigureOut">
              <a:rPr lang="en-GB" smtClean="0"/>
              <a:t>01/12/2016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8197D07-ED3A-4B3E-AA8E-2210E7F9F2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8201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</p:sldLayoutIdLst>
  <mc:AlternateContent xmlns:mc="http://schemas.openxmlformats.org/markup-compatibility/2006">
    <mc:Choice xmlns:p14="http://schemas.microsoft.com/office/powerpoint/2010/main" Requires="p14">
      <p:transition p14:dur="100" advClick="0" advTm="10000">
        <p:fade/>
      </p:transition>
    </mc:Choice>
    <mc:Fallback>
      <p:transition advClick="0" advTm="10000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3.googleusercontent.com/9s-J52oIeJxnPGYLr6Nn01g2DJ_E4X8WYbyet7MUSRL_aOxku4-GzdkFU1bOIBVZnSNBFUCeJH9j1z2eqdWpyXNi5DA2Ka2BeIRoVRHK6H3PZ_5PWRRA6u8M3IEMUbj4JSAXVjIHI3M3HxC57s6rk-7hJlyhuraZlDJJxavNkz9P8CST5Q1jMNDhAtWz3RxNBLy6YAJlK2dsrDSEEupNSuZCCCvhp_ZTGsDUvimUXeVlJUPTjQ-6aBzJ_FsYFmwRuAv4xvAG6Y3Y1retDj2ghnlpW4m3wrozc-xdiCi0W0_DNBoTg3UtyM3F2XujWQpl-WEamhsLi23T5hVz_NIQuwKV8b25lB8aAuj4PF-GJumn11a0UR1xQNNpt02sC5C3QoSbcf1RvlEOxfUPQwC9u8a8tultz91sY7birfqqPFw9JsXQwoUTxM_cyM2H3tBp6ddJdYMF_Yt9DrwXygux6KXAYGF2BxFlqaUvpos5OwzquOjy_Vb7Wvr_53HLAfRGRJzTdSZ2rXIkQUNpymQneEt3UYTmYWHSWvnEONLXiqW_W7qE2siRjOneOvf--49cJQbB7WP3PFkkfeO6_Wpi0yiIL5TTgEIXpts378VNcPgGKhbg=w713-h950-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774"/>
            <a:ext cx="5147215" cy="686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                               </a:t>
            </a:r>
            <a:r>
              <a:rPr lang="en-GB" dirty="0" err="1" smtClean="0"/>
              <a:t>Joigny</a:t>
            </a:r>
            <a:r>
              <a:rPr lang="en-GB" dirty="0" smtClean="0"/>
              <a:t> </a:t>
            </a:r>
            <a:br>
              <a:rPr lang="en-GB" dirty="0" smtClean="0"/>
            </a:br>
            <a:r>
              <a:rPr lang="en-GB" dirty="0"/>
              <a:t> </a:t>
            </a:r>
            <a:r>
              <a:rPr lang="en-GB" dirty="0" smtClean="0"/>
              <a:t>                              October 2016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0092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0">
        <p:fade/>
      </p:transition>
    </mc:Choice>
    <mc:Fallback>
      <p:transition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2843198"/>
          </a:xfrm>
        </p:spPr>
        <p:txBody>
          <a:bodyPr/>
          <a:lstStyle/>
          <a:p>
            <a:r>
              <a:rPr lang="en-GB" dirty="0" smtClean="0"/>
              <a:t>Le </a:t>
            </a:r>
            <a:r>
              <a:rPr lang="en-GB" dirty="0" err="1" smtClean="0"/>
              <a:t>jardin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5544064"/>
            <a:ext cx="8596668" cy="588537"/>
          </a:xfrm>
        </p:spPr>
        <p:txBody>
          <a:bodyPr>
            <a:normAutofit/>
          </a:bodyPr>
          <a:lstStyle/>
          <a:p>
            <a:endParaRPr lang="en-GB" dirty="0"/>
          </a:p>
        </p:txBody>
      </p:sp>
      <p:pic>
        <p:nvPicPr>
          <p:cNvPr id="2050" name="Picture 2" descr="https://lh3.googleusercontent.com/8sQ_mZHb4UkbP0fZJMvPopLx3JvgLgYuUD_pca0Vk6jtNRxKurw6Rd25mrp-ai-9KCpsVPjOluJY7foF_W67NNxc6JzPglMf4gIwGR24h_YLFffYrX4XpTRJ0vGdSONLvFxw9Y7Bp5si2S9Rk0WU9Gc-nej8BOmJYwoGQP60D-MbQmHzl-8Bu2VwH-vZqXpKTF0jEcEufm164oIdmSVWU_z5ZNsPtf40m9jgsG_H_Fo59AEwFG8nIi2lplojaEwXUfu1nHA6KPDZLeibsiyPuzE3BQYkDfuGr-S0fQfIEoxfluzrEnIrCrXjsWPfIaTvxWJdtksNVlG2cbio2UzxvAXVls4Azr5mRmQYDNPduViHcwr7ngknEHvPRDySRvp2McrG14_lxJHUwq3S_NuAdmDDAhTtLrM1IVE1Auvb7eY--LTXuIAJ20KWJZ7niCDF8v2eu-7eTV9QLaEWBCAiI55B9pq-RyCo-JdW6oItdfb5G2CFizbBSVMGPEWNcMxePRWjt25Kz6A1dOkBin7OPo1RTV78jQ2bX656bWaA2wzE5CRRUSAqbL3aISsnlQrIE0ctaq-ivhgHBsPOHtShsxWh9zpY7khYyHy7UNziR8yVEpYz=w1267-h950-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22467" cy="4440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lh3.googleusercontent.com/nJ-uH4a2yLAdoIj79D22b3zWVM8fc6nO8QWtyPi5iQpffGs5lUEisZtEfYT_vC731CG07JnhbZg75qoJikh07y3_jKnJRrLCJnCR8R9zaKfV1c8-Ccsj2NC3BkaWhYqnhcvv2FVbfBBhHyI7sg05MfNwGUcKBnf6EEjja_SOv8K8pNUaBoxlLkLdLtdV6UvEMdhqbgMak4T_GBMq_q1mqORSMaUOHS4-hM2w6OYxIv-2IXoM9_mRH5fETHt9mAoJEPg75jh8PGplojoz0ItmlpODM93ulM4hC6ACVvHUughBomlTIoD1Hg4bjxJJTr_zgl2QH93vb7roXjjZ1nH7YTIMEVjP7Hnwq85cHmuwdAhd8NSGLubujWC6-Mxb1FMOwYBj0smh55qUXbnbMAH6UDIuFfk3f6gCDbOCjqZJNv5vMmOB6fOWnbyb6rrMSyrSgmAh_nS0vgDfJ44DkSDKyDO4jxraZ96CjKkJVMMy6uWX8YDm6NSToZMj5OC_Ixxho9nJu5R3vQLBLylb9GtwLfmXA_vvQ3feS_WOchyqxYvWmowGnYPR6A4G0eS1jH5IxRYIpRTyDE9ILmJ-gcRVcQ_ZBra1AIZR8lgm0dzJsCb_8RBn=w1267-h950-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467" y="2112330"/>
            <a:ext cx="4368506" cy="3275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408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0">
        <p:fade/>
      </p:transition>
    </mc:Choice>
    <mc:Fallback>
      <p:transition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 descr="https://lh3.googleusercontent.com/E2121CCgalcGLB72R5stStMHl696HXzt1Ar4VOOm7zB9Op2KuFPH2O2QIkWi_HdaOd_qve7_lP1mNAqavh6CVqqIS8reaxoKuV24Rg-wra-cFKSND1VA3aNjQCutgSeT2S3JAz6-wv5ECJgJj4shhVKB4JX7wuGVarbjZDKVy3z4b0pimzXxCqRpnikHapCkXbOzPg1eydL03HyJLuyJ46jJtdILJijPHgF2AYyHgsLzyd5c6tjHt-NI4VlJIu1M19o54iG8_ySKjFlXGLyo8qYMxPwJ4h_LiiQadASag9uBfqzJ2DBhQV_nWoXzZMmsEm7NSf-JT3VIvHFVA3gAQt8fOrHXhwELtfBGqv33I2F8-FmcQad-sspH0waXAjpHOWXXHvp0FZ_PI-Xo066aZHyHbDnv5e-6l-q2Cpzpo-Lab6e9obCM_yItJAoFMaaiyHirmCS9Ra2REuG_tSKzjcs-A68GwquM-D9Rt5CMHLc9yzzQSnWc_KE6gH2iVCXdCLE6zQI_7FpRQQAi5VTQYT7eMvfwkyMqQ-4SjDapQ0Mc3yqYTJYf-_bWahcUUppmoEjf3JyCkjzvTmP0FSv8kvB1bjfp7pxnrdACpqP5B4TKMdbf=w713-h950-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627" y="57665"/>
            <a:ext cx="5072202" cy="676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979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 advClick="0" advTm="5000">
        <p:fade/>
      </p:transition>
    </mc:Choice>
    <mc:Fallback>
      <p:transition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                                 Moments of                                           prayer                        </a:t>
            </a:r>
            <a:r>
              <a:rPr lang="en-GB" dirty="0" err="1" smtClean="0"/>
              <a:t>prayer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098" name="Picture 2" descr="https://lh3.googleusercontent.com/jmCT5rrtHGeUSaxdqJj1hfSR7DtycMgr2duIiSURU4b3fUD8SjaqoaOKpCAyTBf6bui4LLHtLOH_BLY1We6aPBoMJiH3_JuuwD5bMW_NNPAGa8ca7FO6Mb6oizUwpxW_nc-j6287e7WNRcPsqipQXIwh3qBBNRbLGmBbBAvbnpisW5RA9NlF4t3RHTO7gxMCG1oHnK8kOZu1BJCSREYoCGhtyIONEjcL8rfh8q63AlR4rihW0pobdP15v2PZwTfxGJTVIFpMTq8qn9cLkbBjcvWY9sSvhYpk5tHHAZ7zvz1mG9LmygDPOyLDFQfkLJ7YPSHK96Wxibfk4gLFPg-00y1XTY2UzTx4ghDuYvvl1kpbO4tfh6lzB2v2U8EhwHBzyVluHvNfa2P9xjhha4Z3YuGYy5_be2FkZE2oW5bYsko1p0uufIV42LpIZq9z13lHGZcFzigdirSY4DtlHExqDTZs8BxyMXhgDcv0vn4ust63ioyMTV7XL-_jIBDXjWk5alKJXtpEQmbbQueDgXtAmoz2DTPJADZM-o_LXyx0pe5PLopzgUtWFbTCLmvLr9rccNirnO0qy_Z8YTwh6lXsNHxsmYaPkTi5-utoKpkHHFWuuKM0=w713-h950-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43" y="-22139"/>
            <a:ext cx="5156483" cy="688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138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0">
        <p:fade/>
      </p:transition>
    </mc:Choice>
    <mc:Fallback>
      <p:transition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Sharing stories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 descr="https://lh3.googleusercontent.com/NT-DJ2y9BhaMc4JhMvNQcYMGrCcOmjkIGfDouHdXYFQLn8LP6AtwHZNTPBt-S32Q67yPsAqVnPdu_7A9I71s8vI8RNZ4eSsV3F5AtBhYyjiQGiy7H--LVuuxv0_coWXKSvTIByoahi2RPpTKMktvpVVdM_QLWSCxNhQn7dwYCcwSdueMyhp-rDlSLDy4ZStAE-Sbg0M9U4u8HH7YtTlYeJuEk3b2n6mkRSMHJC3szPE0G_VYeJHImJn9baC7FtBFLoE5MB2wT3QE4hq1VsFOBoReSzAryCpLk-YjUUpK-Oyq-bA6mzkoceGgPQxbEc71c92kYj3RzETbgsUx6kIGrpMq2J0dwhvNUQVVvpdNTUB3LUdG4Dxko8-O58r2HmGObZaKbTT7UA2dWIKGIUkGh3cKX2yV3XzilWeVXQ_epaFyl0lVaX36WFJ209ooSxiEBKfREDj_n1yyyirgVAsHyjNdkxLXswLbhuR7JrI6O6tHv7lZjAas3aQPpd2DxRxF4NhNuAKbnetZxFTY1QFiN0KS8EutQXaqBF8tM2s2joApHTGNfj__ETaT-0BlCRPRPCnDDan9VU6z5gX53ZrkRW8djPSk-7cXBXb88hpxe4q_Xsnr=w713-h950-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210" y="455659"/>
            <a:ext cx="4438362" cy="5921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6751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0">
        <p:fade/>
      </p:transition>
    </mc:Choice>
    <mc:Fallback>
      <p:transition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627" y="502507"/>
            <a:ext cx="8596668" cy="1631093"/>
          </a:xfrm>
        </p:spPr>
        <p:txBody>
          <a:bodyPr/>
          <a:lstStyle/>
          <a:p>
            <a:r>
              <a:rPr lang="en-GB" dirty="0" smtClean="0"/>
              <a:t>In the vineyards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 descr="https://lh3.googleusercontent.com/QCsAWj2X9qDNHrP2otklrobJZ038t0zti4ZPknRusqnRcRIw7JERFPUbZ8PxskWBiGDeaFtypRZcwaFItJhnxgq2DdLsGw2YY-zs90UiMDbgmloVkMO6z8arR6geofJGfpxs2CzNw5j5F1DP8372nbTMw8Y7T7PiAguhJbMOENhqfzu0mNg5v0CEE-n_iiJOqnSyyAKHozU7eR9kW66QK7i1UvI4evjZQRCZixLPxSjJq5W7taXlQJwHPo1W9e0uT6ivKcnxaN8oIMEo4IOZ3UVM1W4AgOpPgIKwQJu8SsaVGEJOL8ND_xYtQlJl2bEbFG4rivnZPQJnqQ0yzipT4sdbdAk4YTtNLzaPvuo2pVfjBoTqfxAU0wkQVodLoX_MscNiNnLsT-ES8WILCB3K9EFr4C6SX-aIFxR8ya_sXpS0DhrcyeyDygxjoLCBcLv5rqNWoeLip_raAgl2xsC2EEyEtJZH8P7qcxd2fp4edpwXUn6JkTkyE1kc6vMPr_TPTuAr09GgArf62-6tvZ8i8hie8s9ScGtGPGssPGZjcRtm7xz_AdQIjvdcHm7Nyf8ZTAMOTRR94HPM_VXl97OXeI4wpTymLApuEMfu-iUO62Ncb9RA=w713-h950-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889" y="1439820"/>
            <a:ext cx="3198509" cy="426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lh3.googleusercontent.com/xMyWRKC8W-USiHyeiWxxnmmwoEJ63kfvrwj6tkJwHEgr_cGW-M_d8efsGLWRl_RBZ20oe6s7pmpwVl1AjKDKrxkvylEoWw4nvuWTtFBRAYN2pffVj9i6quxt-b9Ecy18Jer1wxU84mCwUeItmUj9rzOjJTtpAq2exqjITjsg_ap_pEJBXqO8E5wR5KJrzRVkY1JXGECO5mQ7KWBlxY4hSCm-pfXZy_mYwdWETYAyVj4U-ze-9I5O2UkVrAVzEoPF744HjFaeoWZaX2BhjurgTenfcfL7TTt86CKwxa1duC21ciahBk-T66La0mTOudsiWY_TSmaMCPdql4ELbFI-l92GSqgbPSoup97VJs7UBafdgKOWAGng8CxdF9QXhbVJRxeeXo9uXr9zDVqkhJ0hfymUM6zPy5gJQ1Il1SCHLx6CbrmnXCTQ2PjDSRvfRivP8jV9aEFHIy2DuicpQplts_7RyRPztgiP0_CVGkYgwH0sb4yN0u-a7WMnsx3YI8TxPeY8AzSY26AOvVxae31q-jzoklChn6aq8loTHPwOpXP1m9vyCNStOg-wZbqcwIZGzWu3tY2-hMdxpNAfmNH5QfQu8sOTo_yEyNebHgY9gSojcJE6=w1267-h950-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26" y="2231473"/>
            <a:ext cx="6170327" cy="462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440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0">
        <p:fade/>
      </p:transition>
    </mc:Choice>
    <mc:Fallback>
      <p:transition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289" y="5745711"/>
            <a:ext cx="6476301" cy="923537"/>
          </a:xfrm>
        </p:spPr>
        <p:txBody>
          <a:bodyPr/>
          <a:lstStyle/>
          <a:p>
            <a:r>
              <a:rPr lang="en-GB" dirty="0" smtClean="0"/>
              <a:t>Final evening together…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 descr="https://lh3.googleusercontent.com/hahC1gy_v0nZP8sLcUOEpM10kMYGqiAMFVe1KSY27Awh6sUPzfnzMPvasJ_36cr7dD35ADMEpe6iPWWuv_xFNYUmbHUqu2AmRe2FOsXGO6pV-Ah9l4uQx44ui6SnNYavQ-_An_F-oRcFJOg82xuFVU4Sg4A_eCyY4szuBEDeN49s2BDURiniGTJD-4rgemLFVab7ymlUbOJpMWkyyAnN9Rj3gfkQ0fXpQrNamuMYnCNZLg1JQ9Ji3bgeh9UT8yD2HJBMY2lFlCwl_zQZ-ZPlFAWGUUY939IApd8m7IyL6ovPiMtswFvTD9flh9MhmMD0JzHsDH0YzhBzaKNEHnyZlqOtAiZfFRst3MV0z1Sb39998I1FLI4xd-IMPG31UrwnKQ__38-U7WBGkyu42fcjqv9ILlRdVpVPKB5-Waqbpe7E-vVWO1eIrwV5CchUmkyej8DMsfFzCsomsI70ebYkyJKirnMo-41jo-jAXnGuB_izNx3GwE3ggn79LwSeXxioEecacSrphPe9KDSNJOONuvXNHfAnaE33v2M0tpc69OJSojbDLX3wZ9c5Gz7quEOb9BcNoF7V1CoRQlYW7mtchJ1c5tYwyLHr6SktO5g8y6SxNCcM=w1267-h950-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147" y="0"/>
            <a:ext cx="7662964" cy="5745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8580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0">
        <p:fade/>
      </p:transition>
    </mc:Choice>
    <mc:Fallback>
      <p:transition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</TotalTime>
  <Words>18</Words>
  <Application>Microsoft Office PowerPoint</Application>
  <PresentationFormat>Widescreen</PresentationFormat>
  <Paragraphs>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Facet</vt:lpstr>
      <vt:lpstr>                               Joigny                                 October 2016</vt:lpstr>
      <vt:lpstr>Le jardin</vt:lpstr>
      <vt:lpstr>PowerPoint Presentation</vt:lpstr>
      <vt:lpstr>                                  Moments of                                           prayer                        prayer</vt:lpstr>
      <vt:lpstr>Sharing stories</vt:lpstr>
      <vt:lpstr>In the vineyards</vt:lpstr>
      <vt:lpstr>Final evening together…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HILARY THOMPSON</dc:creator>
  <cp:lastModifiedBy>HILARY THOMPSON</cp:lastModifiedBy>
  <cp:revision>9</cp:revision>
  <dcterms:created xsi:type="dcterms:W3CDTF">2016-12-01T19:55:19Z</dcterms:created>
  <dcterms:modified xsi:type="dcterms:W3CDTF">2016-12-01T20:25:38Z</dcterms:modified>
  <cp:contentStatus/>
</cp:coreProperties>
</file>