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4151" y="1622854"/>
            <a:ext cx="4151871" cy="2427979"/>
          </a:xfrm>
        </p:spPr>
        <p:txBody>
          <a:bodyPr/>
          <a:lstStyle/>
          <a:p>
            <a:r>
              <a:rPr lang="en-GB" dirty="0" smtClean="0"/>
              <a:t>Joigny </a:t>
            </a:r>
            <a:br>
              <a:rPr lang="en-GB" dirty="0" smtClean="0"/>
            </a:br>
            <a:r>
              <a:rPr lang="en-GB" dirty="0" smtClean="0"/>
              <a:t>November 2017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8" name="Picture 4" descr="https://lh3.googleusercontent.com/VlLALXXhJj-V1X92rinlB23x3dxtB_VPIFMIfNYGpNxM8a99gbvIpTAcAAmoLHNtSDqAtooridzpSQ4YHNpQdafxXRjAmRPF94I4Tiyu1bAp7sjMyjthsCfGD6keGrpGcgSw2rOkf_dk5-WUkHh-Yw88FsmkQVtyBKRQpyb5y1xPVDetJQi7sL3vwaxttXBdRuQKte1EoEPzOPCu6ma-Sgd9rEoCBxFbmW2cmbZsfJfkp5ZoXSgW67JhUl_i3A1nrry9BYgfXcLdwIEi4C6ZTZh_zYituHtjm4ibRVAKX786XqkHGElJue6gMh2i70K4tSQLtBSvkl-VtYBRGUowD92_WRynlGmxeE9GtXvcV2NWiXqh42Vo8nzBHWiMRszzY1C7la9lr-VFRvuOazw5oN4WXAK7NwOezrDcLgUsJDbeK9Iww9VEQ0DG1hkpzo6Uo1vSvjJkXwhVc0NLPT_9cGJgvD6UaD2qr2cJerFlD_Qfd8t-UlxOHh2ybs4hv5VofYfIGF0Ywwso5XQW6blQgDL--19n55WYk4IKYeljMqpO0uxDzgpBcTly2g6NgI9eK2g9utI7dO5ecvq4YzHSm6MMHqULVjrAiVS3I_MGtdYYO-YOpyupgmc460SjoS4mamtFFMvoDhj1bii1ysCredcBZf07gSco9w=w675-h900-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694" y="774357"/>
            <a:ext cx="3965831" cy="528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78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https://lh3.googleusercontent.com/DgN2_cizmhnPqcslPggEkJyRxoYwXUotOXSnArWhD48JOT0xQTMIsjGDX0jlnKuFq-cmGdScO5OtkBLvN_X8pox5uhyiXENZUWzeLNPV_gjOhKrDge49Vb025zcIEi89ujqBec7E7JkMWmNSIrk3X74h0hm0FCUsse56W8JHKPpzxmaCtdXHPfzH2fr9KpYsSwwAZnXv6DQgYQXXuV0yvLgtE98M5bk9HJwIDknGig214gdZ7PaoRkUZN5JYA06LTHxMGD1Hib2ebNlxiE6NJYZLB7VjCWSJUU5EX2FbNra-7dYuMqmVgizSgTl1PIT8CHj_e1w_7HHuhLeqxB9KAa6iCLXLIIOUmQFaJvnCnlasm6msrpnXBKpzd-AyTlH_k2UNoaDLbxQnzuiWGlYQ-F_w_5rJDgltRQCMC1yIcTVn0xcIHZLMFYDEHEWjJJ3_H9iZXG8vXp_yZxd8llRxu79_BfQqLLDlPaBewSUZ4_g1vnf5mYPNAwXRPihyrJaOmE2UvPxQX95J3GEmSW5Zb5kfLEfveEsg4fuS4mrVwfK0MJ5YSylQQY1PZxeBNEJJ8TIRgbahKAIlPPGYDhHfQe4i4n-7KmXoSYcqlqZmscPY9DaKab7o-N5ZYltT5MYIk23vbUyRxOgYfIv6J3vLXC2R6urEGLgQxA=w675-h900-n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86" y="216458"/>
            <a:ext cx="2911077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lh3.googleusercontent.com/J_BX3dBiWog7nb7kXArneeOOA1wr_Mco0ERODCTcd8QGdWrK1d6WCTlsyEqe1qFbQ7pK6-T-oOKcDsK2YlLtuUcRiWWAHp2UViXp81vZrz1cGxETI13vyJL729N0AHYy08WXOHCh1iNk9g4l0uAmieNR2kaRGTNSUHIulNO0X4i5j6QO13xOqABb_2kOJhGzcyiKXCMO6ErqaffIikoiBIE2D8DEnSAm1eegHxLWDh3xaa9Ag0BcU13bkowY3fLGr7UF_L_A4n8dO95EwqxChgaEO9jFErVTRx3tBwtnVqRq0no1MnwO3byH9m8XMTKuygZG3Ap5AFTrSRuQrPBzxbQsGvDUwUALeHSpljLnLfqQ9z6VqaY3-EeW93YCRdzcdvXGDVIQUP2Wm0xAAJ7zcmde_FTCZ0rcx6BOdzlHJwd0Lf6BzmjksMyrrhHLI_I5fDLbPlNmxjxSAJ0UXmHZ83TvkqSEsNj5ry9buftY2Y9CGBgqCMHiBU9Db53YZCYTqWP7v6wKGBnqukz4UeZdi9mI4pFFfXyEcAMkdTu17HwzxOv7vJvObRnU7tA5GPWPKG9q5RWCmutB7eTA7I4gEzM8wLmpcCmIGbC2lkp0Gfgr48PKhQbFtnKVJrylGRzeFlaNpCCMH8jo2vyZEjoD9IDdX4nM9SG9jw=w675-h900-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599" y="2427442"/>
            <a:ext cx="2719259" cy="3625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lh3.googleusercontent.com/GxtcUt6J_Dx080ilSOWriQl720kcvICeN5r1XoZhMswC1y9-ACcKc98O9ldKaF0lckdRjVdmu4BXmiJyB76ebptb5AGQGkEp_YuUjBQ5Eq1OhVQ6xID4IHg7TWB2yR_1KXkCBjI1_-bdd_8Jhs_VmcQNssqCim4oi74OTov6ZXIiyJ7wtEuPkpISBW8IDiGmfCDfpn4RuOVatBRoOoWczEaE0SjGb9L-YwKJ1qZRimbR7rCEIpHr_Rqbunfp-BETAP2cP6NKDdTpUTnVMcTVjE5BO4KFA1sgsb0SXCwi6JqtfJHfo5wGPN-j5va0t4dU9X0iw1T8EEpf9KSl9QnukzN94Rhr0Tig5gtgs5enwai_2_CPcav-0ZFG5AT2t9vo9x8VydXhgaW76kHFGb5OLalrxfKuELtDFofOX9kFSZmieckeIDjOYTj7qwS-5T-AvMirTSUMYpR8aqH5Q48bVKazfpsoNTfQnL-FpdJhSjmxEL65Up0qRSpJ6GLZ1Wz1lSN58F_IUTZqYJ22jEg6ZfgaOkh7PkY7fuU6cZ6V2kQDmYnX4DSQkpB5xw9bnc0bYIQAzMgtKHTiTCdrcYMugyLTJDzKfC8zbjAqVMJr8TT2JSHrFTiAl8-A-2XNbQ0Hh7hqi-ezjIUUEh5kddCEPSZP-upEGaZXvg=w675-h900-n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894" y="1099740"/>
            <a:ext cx="2871611" cy="3828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059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https://lh3.googleusercontent.com/g3PdRD4arZrlV5T6qJLYwp7Wyr2Vrik625BAYXF-Lg0EnNoX_57ngbkwhTS6LAlh94E-SjRdbZKhSQLXvCIjc4ruQnVx0R5wP-LKpYDvC4oN9F9mtUS3icyg5ygkYeAZMwwiejMIrWihm9dLVAL18fhHhBF6xCtZFVJqQ0POTi0l_rUoOEq3S9K1Br3FnmHyhKTKQWdg7S3JQA48dHa7BTXIBTwIhzFN2MVp4G4g1ME8J5YgobsGgmK23XmT0Z061HElq82dvABMWKuav3xXdrAZ_hsYjImzX0DW5Ml4T8ZjMuDTTCFhIqEQKGB5yig4rcli5bASD_z9WlWoA4Z7_P1GWpM668cubh7vmrC5nHo8Jk4oHm4xwocx77dUXyp7kFEWu-oX7PboZOisrXsLQmLO-i5qIG2ezt44NxbAuEVurTutTmRlEfOqEvXdlx1IzYLSufro8MbaTjvGmVrsVvac7gx3Oi0p4pvOWbIIFiXoRKw0Uodi_ViSNjHmIvqL23wz9c905BiwAZSEzaIA-FjE4iHJKMGie6RszPxWfnOuSfUC4NsImHCut3hzmavgawZ1AeYDS_EGtrQ1medaTyRESnHGTLniffgiR3QDcpBLsNtBvwGBhayredulQSnnBEkC-6OdeTBLz-WrpZ64-LuoQ5JNvLq08Q=w1200-h900-n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46" y="502508"/>
            <a:ext cx="8018161" cy="6013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746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63895" y="2938767"/>
            <a:ext cx="2286229" cy="433481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pic>
        <p:nvPicPr>
          <p:cNvPr id="5124" name="Picture 4" descr="https://lh3.googleusercontent.com/Tao5h2TLJx_RRe7TWOH8KB_fBbn9HV_MvrkV0wnYBLdNTRkzZUxQwlk8mhqSfe9Uytiks0ksOrVHetI9tA5N8jOO5VDznPoKKXiJvrmpc3kH0xwbe2veT5Wf8WazklV1FsvGxYxamRfORGB_kb7kx5hqmJH_6qUOldxpPyAoXN3vVIJXbNTwfbYBQ9xkCPVOWPuMstn6oBcwETGYEhQuWu2D4MH0ClRFTbDLf32V_5Zmci5lic2iBkBiXZzcH9tKE7SA0pNI9adGDNLhnq_KizCt6gFwR04JXvWA93S5IftuMTsMN7rUOLlNo-E6nkpIfu8JY1l1D2FJZxIv0ieY56WtKyVGjNj7lr81VcFuil7c2X-FM7RlUQN6dENcTk8Fg237YEMdU39owFLl-1n7rLp-DKFIqNPvZxySKGnJMVjO8EY73qvErdZ77FdxoRyen4Du2ANsjxmwAZXrrcCgkWV0fHJfWwcG0-BKAFK-Tp6gWl5Z8cjsxhmNwbpZYJo4N8-j2ewe09PzMhy5pOr-0oEF7vXF1Hkma-nzi-EBY0-4__tva1XUG1rCukqLcF665G6njrgH2SJ1hsfevaEUd3MMxt5lJRE0by1Hevaq8ybwBYoKOYpyrn4Ukvdu8RgsWgMOkeA4bKSZ6V43BAfAoomYuEg8SOAS=w597-h900-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56" y="308361"/>
            <a:ext cx="2548297" cy="38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lh3.googleusercontent.com/r9kAIS8xP6QOItpHMzJldcrzvGWiJHGjAcvw-zjSOMsiumzXr9rh61JiNcw_1W3XgIYhckKfAdhVplSTZiC8bCxMw3lXkYPjEv_DdGL-FqsdbtfFy0a2FJl2Fa55VqkykXaMailZiEuFDfbJ4pVroRi3xtBPJ_fc7wLiiqfzPa3dnhtJYwGujcuSZN_NcoDBjZB1caJrzlzjDF_QdDL8uk2hf2MSRCKKp6JJK85t4po8JEIlJh5ajznJQb8T1FYPZRqFBvjYg-zJsUhupSqJnpx_tHf45cR1taiXBSsHUaH-g9UZBJiAhyxQvDjDWngyQXP1I-1vYpzy_Wxhci2OV0WFcb0OcjzOvN5kqqZu5udSoXZnnTsFni78QafGEbz-lAypEetvDJkC6QEXDcE4fP1Hg29qemvJVTbGBzhoP6DMS8trYm7LCrns8_4P_8pfnEWAds86Sy1o1Ymr4RzFQBNmJ0UUZEkH-I02EB3DN2vOanCka9vZejsmkMHvfBeWbZU4nafC_YyfQ2QoKzQTopPE0gBUgIFmEvvb9jWVXiLkpEE-9xaUU7f5hrxhP38R-Y49YG1QRQXXbZvk_jz2WXfm1oGSN4qtyiBBknDVFWN28oqN-HllW1llzByp2XR9xbihQNAkCfNJsF8IEtpI9o9o72_8gz6g=w597-h900-no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825" y="2672317"/>
            <a:ext cx="2570373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lh3.googleusercontent.com/vXdCz69Y8aaFblpWHBFYEaFhvJll_Mp3VxsNyqLA20oDc_DbNxszrzJwX0yV7Gw4yIS-Q-TFaZdVZPzHmoSrlZv7gA8tRSkaZIrM-8Br0NesdZQsNGBy9vIl5Lq5V2V2TBoZca5UYBf9aXb7NJhkLr9Mj-kb3BmulPA1mFHZKPqb6YPsuURVy5ylNbuwKXktQPlHGyAXLmduU31Hb9L_78Fi2MT1KEVYrZdKlTQLbeVULSrwlf5WF_0_rWvEoTCKbf3wMY6t9pXb87fkAN2083fKjznkCFHfzHaxJSF_kMEUojoQg0NValMA5IO8-trFI3c5-ICx3vP2FoatQde8WjptJ3_Iw-NoXhn-Nc-tiQSab3x6ssqyi3ze4604xsTwQFDznA8UUk0FSMM2Va8JwubgpX6TLz0_XYJu8Avng0Cba-iJiN3GW9Q35yURUKA_ATn6fDtHHQHNRqTnV1J3GDV32lfmAqKw2_v-cgeBy8WlPTc4ABnvzroYJIAuCYyH0PhKMtREt1-VKDV5mQ5aAAHUX-5iT73088KLXhfuxJs5OJV0Cz-I9wXnmleXXgiwqdVmPtg_AyMTezI7VFYfauXNizfGLYu9CtFT23-VR7U70e0WRWgUdAjMyaCS2rwaylWBAEf3KrvRqQauLaMDI6k2uWeRbD2-=w675-h900-n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570" y="401522"/>
            <a:ext cx="3494277" cy="465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463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6339" y="561376"/>
            <a:ext cx="3011868" cy="446386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pic>
        <p:nvPicPr>
          <p:cNvPr id="4098" name="Picture 2" descr="https://lh3.googleusercontent.com/CKlpaQgvfMtGnslJIKlaNu13hO9ymyRtsLKW12oyTrr5yFKyjl5pWjp7b-kORu_IPAYQDJrFOHsVwvkq2ZrMINlhGqEn0iK1f_93BM9TSakAbztNA7jzXTqwT2eXLFsBLJo-6gqWqfjriRzv5RHVyFyLDYtg3AdbkcLI7SiAjH4D86yn0Ez5aIriEOnph5CYQSCWxZfy9o40xpJOWGDkGNf63l8ZKULOHA9IrK3QJ_I9RXpYS62wsTe5Gmgs6bsEv3cfqCMcRwNtCC3Q9Qi4TGGbAE3bs1xtscVQuzLybBmqIJYcyrG-9RFBlrTd6pTYflbLdkbYroUSLI4MTXO6n4pT8BLjzYMgQJGU_qnfjmVSTRaHGm9ziCM2kKNh6hf8GEAVowO4RTqYaa96bb8ADc8YtcXsLAddZztdOqYmdJhbzREPPhXgpds5qXs332HF_KncpR--4HX1KMccqM1Oevgrn9xDnrLciPK1UmUiNU48JkrNDnSQWkDgo4142sThch_2AvoM6eARD82g06M02TjBtiNknb9QEzldyp6v_yT6KX7IZVxBOoA0_rPG3DMLI1-1y9wOyYMepCyhYanvFCkEgot3NJ4Ylj3x6_JEUZU7ZOGbxqKfOAyICHpthKP3wAL_M0G_nmxPLTDjYHtqx9yCZJW4gvHLQg=w675-h900-n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261" y="422097"/>
            <a:ext cx="2264054" cy="301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lh3.googleusercontent.com/FAIj2-_-33MD6nAYqq3ba62zmfWlQSaUcias1ym3Hd0i2YPqrpN-U5ie9-IsVdM_gOT1dZli71Nnwibl0PJjfZrwgEBP4P5zrNiK3pDKxFj8q3TqtXaPVIw38bZRr4iTXMxhxiSF6G77xsYzqFqMROJEhMAiJoYJOdkcRA6XU-PhXv8J9KVQ5VxdIA6an273CW6XviPyabTtn1SHyK4O6ezHNlYhgUcRVML9L2y7LceqENA-qW5PwF11qo3-ERUX5W2IeHK9-n0onSjAEJwShqnf-c42UKUSIDRdW7gzLiY4RRfYlXAIIWCwrGyZrOmh2B21R7PbjD4gead_Cr3kDUyyXQ9Swc8cAWKKnqwDuLBKmQhzKMwG2SvsuKQ7ERVSajarbw0gBK7fbFNKzvoIyZoiDPsXvScjj_rT4nalziE5-NYMHuAkG2hivAJg0v3duvOQ1nE5uWy_vGzcDBaYb4VwuzkIWy7NPEKpptxd16a11AiCDHLYSLgfhItRG9pfQd-qFCjPL6yeDrmGh7IIgkauqRGhjyIyn63kNLvpe9c-GUkBpyhVqErpQ7eWOR3o4Jyn3M6Ikb_QovOvX8gJPptlbYBuPg2lLI_xU9elnIvqeOymU6sN-_vT-brRc9FlLbL4xo0-vnI8KjBmQDvg-9b53u6LKV4aXQ=w915-h900-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809" y="784569"/>
            <a:ext cx="4699498" cy="4622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lh3.googleusercontent.com/gzI-OXSnw7Amz-U1snlEzcO1oJBIYmtW-n7S_7BmGry_XJ3g0qDb1Pl3c4CgqEVBnW5NfZd1XG5nrwagee0a3TSEvUrEyeNjT1XKzsxGKoMh3lVzuOZXU05uXLval5fxn0r_p9su5PcyV4GzB4CumIO03tPeoEjvRMkPc14FEHPs70qjfd7jYhNiq08cBIp3gtCHvD5MerqQimeXXp33M67GaX9Ar4KqCygrrdklAcaIcSvVaXonDRMKFLBl1Vpty_OAJnyXjASCqPbtsDaPR4pocgSAhNmLuni0WvIjH7Zse8KJN99iNREq4T9Kx8jI4RYMiy-1JaIZs-t17wGFrM2aQap90O80eLFvPRNrHcS_MqFhyAixg2avdjLoTUSJMR--D1kKoqLaVETYyirDl6tZrligZiYWZe49KQ2TxoEgOU_AmbrfBLQFfoRvutEqksTmt9J4bU-xYHPA3rG9YynL52mCA4YVTgxTJ1FJZGqk2ZrwcUAM9MZMUpDVwqWdmcwUVtPSLjF3rV4QrhobWSJYU6bfkFFr0W8tXcDZLjQT_hm4jdf8O7E3HOdgM39QSomNA1iNbvZQcSWsZHtBT6ndSWTBg4SQpo5-GSfKU48984JCm8J9K5w2tfaxa5saPzSdZ-vHNyrlh3OVjjVIsck-D3kTOiwGfw=w1200-h900-n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614" y="3789406"/>
            <a:ext cx="3433348" cy="2575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06854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</TotalTime>
  <Words>1</Words>
  <Application>Microsoft Office PowerPoint</Application>
  <PresentationFormat>Widescreen</PresentationFormat>
  <Paragraphs>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Trebuchet MS</vt:lpstr>
      <vt:lpstr>Wingdings 3</vt:lpstr>
      <vt:lpstr>Facet</vt:lpstr>
      <vt:lpstr>Joigny  November 2017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Joigny  November 2017</dc:title>
  <dc:creator>HILARY THOMPSON</dc:creator>
  <cp:lastModifiedBy>HILARY THOMPSON</cp:lastModifiedBy>
  <cp:revision>3</cp:revision>
  <dcterms:created xsi:type="dcterms:W3CDTF">2018-01-30T14:26:45Z</dcterms:created>
  <dcterms:modified xsi:type="dcterms:W3CDTF">2018-01-30T14:50:21Z</dcterms:modified>
</cp:coreProperties>
</file>