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3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6" autoAdjust="0"/>
    <p:restoredTop sz="94660"/>
  </p:normalViewPr>
  <p:slideViewPr>
    <p:cSldViewPr snapToGrid="0">
      <p:cViewPr varScale="1">
        <p:scale>
          <a:sx n="44" d="100"/>
          <a:sy n="44" d="100"/>
        </p:scale>
        <p:origin x="30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57B3E-2B89-4984-B6E3-7E3057576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A8794-7508-498E-A8A5-EA07FE471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113B2-5F08-4A3F-A988-31494C21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7A25-2352-41DE-8DCB-5296562BB46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19202-DCFA-4B1A-868A-E165B6A4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12FBA-1BFB-48B4-AD4F-D2428C48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90E-18F8-428B-9067-F4006ABF4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63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1CB6-0066-45EB-B581-B8946CE5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65295-7635-42EB-ACB3-3E31629E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3FF81-C162-428B-87AB-DA1FD28E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7A25-2352-41DE-8DCB-5296562BB46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F4663-539D-4408-8E4B-19274442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59102-40E5-4B08-93AD-1FF18B82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90E-18F8-428B-9067-F4006ABF4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6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F5107F-C575-4075-B28B-8587D6825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6BAA5-CB8D-4A7D-A348-D19BD1CA4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64EC8-7C7B-4F1A-89F2-01F6FA1A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7A25-2352-41DE-8DCB-5296562BB46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11516-7C08-4830-947D-5278D7DC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3EEA8-ACFE-4503-B00C-C9602343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90E-18F8-428B-9067-F4006ABF4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7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DED1-DADD-4FA5-B37A-1F854E3F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2661A-2D85-454B-95C5-1DCB314F5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40496-F5EB-4FDC-82DC-8F96EA0B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7A25-2352-41DE-8DCB-5296562BB46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EAEE6-E36E-4724-91BD-D78F536A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64F91-C85E-4799-AFB1-EC0DC046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90E-18F8-428B-9067-F4006ABF4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19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6B8E-3966-4866-87F4-07C0E87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F11A-404B-489D-86BC-B43C97959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92C69-F8F4-4A3C-80C2-34EBD477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7A25-2352-41DE-8DCB-5296562BB46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66F3B-E2EA-423C-96DC-9B5B0E8D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24B03-E0D3-4528-A099-75E31C0D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90E-18F8-428B-9067-F4006ABF4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1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4061-3313-451B-892D-B69E36C7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B488-D3F2-40C3-B15A-416073DB7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EBEC7-23B5-4A38-8BB5-4FB371AF5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41EC-8208-408D-8822-5A9970DE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7A25-2352-41DE-8DCB-5296562BB46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FDFEB-27CF-4C24-86FE-446004A9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332CC-3505-4869-A19A-F9E18211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90E-18F8-428B-9067-F4006ABF4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0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B52A-AF09-49A9-8F52-4DB514F1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E04BF-A18E-4C3E-83DB-46D34AA1E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513A9-A288-4BE0-9A0D-8E769F30A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A53F8-8B6E-4B77-A971-8C558AFB1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01A07-8D14-44EE-B041-2CB7DA9D5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E2019-A126-448B-9161-980A5585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7A25-2352-41DE-8DCB-5296562BB46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36DC9-6F8C-40DB-A28A-43E71D17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71372-5F69-4DBD-AAD6-93FF1D23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90E-18F8-428B-9067-F4006ABF4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2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CCB9-3E26-4D7B-BB3E-6602DA11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99736-271B-4369-9260-403110D2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7A25-2352-41DE-8DCB-5296562BB46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B1C0C-850A-4E06-9BBC-E667985C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C3827-4E64-41FE-85A2-7D75F14D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90E-18F8-428B-9067-F4006ABF4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01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EA35F-5634-40E4-9052-4663F721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7A25-2352-41DE-8DCB-5296562BB46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9A60D-153A-4119-9368-B08BB84A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4386C-EB4C-457C-B7BD-3A845848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90E-18F8-428B-9067-F4006ABF4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6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59CF-09C5-4B1F-BBC1-4A8ECC3C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64FA4-18B8-4F05-AC19-6190AE088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1B65A-C638-432B-A9D4-21F5F586E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6E6F1-2385-411F-AB1E-183552E5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7A25-2352-41DE-8DCB-5296562BB46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91D23-7AA6-4BDB-9376-33AB7479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0B763-6877-4AE7-973F-3F0658C7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90E-18F8-428B-9067-F4006ABF4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9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CEC0-3BBB-451B-8598-D9BEE1F6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4228C-97C6-4D43-A88F-301FF7ECC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33496-E8B6-453E-B823-30EEEDD6C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54A33-DE2F-418D-9BFF-15D9DA14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7A25-2352-41DE-8DCB-5296562BB46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1EED9-16DA-4383-BF89-30B9950C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A6E35-EFD0-47BE-96A8-413FE40C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90E-18F8-428B-9067-F4006ABF4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3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55A3AF-2332-4228-9CD5-2EB13F0E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628C6-5134-486A-8607-DD086CE23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23DFE-6E15-44D6-80EA-AE5FC9303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7A25-2352-41DE-8DCB-5296562BB46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926B8-AFD2-454D-8B75-BDDD02C2D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1263-E690-4CD0-BFC6-9814ACA39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5E90E-18F8-428B-9067-F4006ABF4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0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D278-9A5F-42F9-9F9B-D422E34D72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2019</a:t>
            </a:r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A765417-053D-4CD7-B06C-DB29D4183B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690688"/>
            <a:ext cx="9629775" cy="4814887"/>
          </a:xfrm>
        </p:spPr>
      </p:pic>
    </p:spTree>
    <p:extLst>
      <p:ext uri="{BB962C8B-B14F-4D97-AF65-F5344CB8AC3E}">
        <p14:creationId xmlns:p14="http://schemas.microsoft.com/office/powerpoint/2010/main" val="386186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B7C2651-F1E2-4F15-8D0D-77470DD5B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39" y="952500"/>
            <a:ext cx="8807726" cy="4953000"/>
          </a:xfrm>
          <a:prstGeom prst="rect">
            <a:avLst/>
          </a:prstGeom>
        </p:spPr>
      </p:pic>
      <p:pic>
        <p:nvPicPr>
          <p:cNvPr id="5" name="Picture 4" descr="A picture containing indoor, rug, table, sitting&#10;&#10;Description automatically generated">
            <a:extLst>
              <a:ext uri="{FF2B5EF4-FFF2-40B4-BE49-F238E27FC236}">
                <a16:creationId xmlns:a16="http://schemas.microsoft.com/office/drawing/2014/main" id="{F41F9A0D-73B8-4237-87CA-32DD2F8FE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8" y="0"/>
            <a:ext cx="3861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9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D15BFB0D-61D3-4772-AE53-B0A578EA8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automatically generated">
            <a:extLst>
              <a:ext uri="{FF2B5EF4-FFF2-40B4-BE49-F238E27FC236}">
                <a16:creationId xmlns:a16="http://schemas.microsoft.com/office/drawing/2014/main" id="{8A613A19-EA00-4B81-9A9C-562EDE5B6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7" y="1281933"/>
            <a:ext cx="7632246" cy="4294134"/>
          </a:xfrm>
          <a:prstGeom prst="rect">
            <a:avLst/>
          </a:prstGeom>
        </p:spPr>
      </p:pic>
      <p:pic>
        <p:nvPicPr>
          <p:cNvPr id="5" name="Picture 4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FBD68ADA-9535-4711-9845-2E37085E5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38" y="0"/>
            <a:ext cx="386067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045052-33B1-41AC-9579-711927EA69F7}"/>
              </a:ext>
            </a:extLst>
          </p:cNvPr>
          <p:cNvSpPr txBox="1"/>
          <p:nvPr/>
        </p:nvSpPr>
        <p:spPr>
          <a:xfrm flipH="1">
            <a:off x="270783" y="5785945"/>
            <a:ext cx="7587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“You cannot underestimate the personal and spiritual impact of a session like this”</a:t>
            </a:r>
          </a:p>
        </p:txBody>
      </p:sp>
    </p:spTree>
    <p:extLst>
      <p:ext uri="{BB962C8B-B14F-4D97-AF65-F5344CB8AC3E}">
        <p14:creationId xmlns:p14="http://schemas.microsoft.com/office/powerpoint/2010/main" val="157510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2019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</dc:title>
  <dc:creator>HILARY THOMPSON</dc:creator>
  <cp:lastModifiedBy>HILARY THOMPSON</cp:lastModifiedBy>
  <cp:revision>1</cp:revision>
  <dcterms:created xsi:type="dcterms:W3CDTF">2020-04-16T16:11:52Z</dcterms:created>
  <dcterms:modified xsi:type="dcterms:W3CDTF">2020-04-16T16:17:58Z</dcterms:modified>
</cp:coreProperties>
</file>