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0C64C-508D-409E-9F07-7D82E66D6EB1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06386-0B3B-4C35-864B-6CCEBDF247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9746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0C64C-508D-409E-9F07-7D82E66D6EB1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06386-0B3B-4C35-864B-6CCEBDF247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368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0C64C-508D-409E-9F07-7D82E66D6EB1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06386-0B3B-4C35-864B-6CCEBDF247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6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0C64C-508D-409E-9F07-7D82E66D6EB1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06386-0B3B-4C35-864B-6CCEBDF247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180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0C64C-508D-409E-9F07-7D82E66D6EB1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06386-0B3B-4C35-864B-6CCEBDF247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603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0C64C-508D-409E-9F07-7D82E66D6EB1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06386-0B3B-4C35-864B-6CCEBDF247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707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0C64C-508D-409E-9F07-7D82E66D6EB1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06386-0B3B-4C35-864B-6CCEBDF247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9427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0C64C-508D-409E-9F07-7D82E66D6EB1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06386-0B3B-4C35-864B-6CCEBDF247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494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0C64C-508D-409E-9F07-7D82E66D6EB1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06386-0B3B-4C35-864B-6CCEBDF247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6606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0C64C-508D-409E-9F07-7D82E66D6EB1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06386-0B3B-4C35-864B-6CCEBDF247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900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0C64C-508D-409E-9F07-7D82E66D6EB1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06386-0B3B-4C35-864B-6CCEBDF247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2368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0C64C-508D-409E-9F07-7D82E66D6EB1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06386-0B3B-4C35-864B-6CCEBDF247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053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Faces of Heart 2018:  Sightseeing in Paris</a:t>
            </a:r>
            <a:endParaRPr lang="en-GB" b="1" dirty="0">
              <a:solidFill>
                <a:srgbClr val="FF0000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399" y="1850339"/>
            <a:ext cx="3263503" cy="4351338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5168" y="1950073"/>
            <a:ext cx="5535827" cy="4151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586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At St Francois Xavier Church in Paris</a:t>
            </a:r>
            <a:endParaRPr lang="en-GB" b="1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7827" y="1619679"/>
            <a:ext cx="6556873" cy="4797712"/>
          </a:xfrm>
        </p:spPr>
      </p:pic>
    </p:spTree>
    <p:extLst>
      <p:ext uri="{BB962C8B-B14F-4D97-AF65-F5344CB8AC3E}">
        <p14:creationId xmlns:p14="http://schemas.microsoft.com/office/powerpoint/2010/main" val="3784067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At La Perverie, Nantes: </a:t>
            </a:r>
            <a:br>
              <a:rPr lang="en-GB" b="1" dirty="0" smtClean="0">
                <a:solidFill>
                  <a:srgbClr val="FF0000"/>
                </a:solidFill>
              </a:rPr>
            </a:br>
            <a:r>
              <a:rPr lang="en-GB" b="1" dirty="0" smtClean="0">
                <a:solidFill>
                  <a:srgbClr val="FF0000"/>
                </a:solidFill>
              </a:rPr>
              <a:t>on the staircase and one of our presentations</a:t>
            </a:r>
            <a:endParaRPr lang="en-GB" b="1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4529" y="1875052"/>
            <a:ext cx="3263503" cy="435133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7588" y="1875052"/>
            <a:ext cx="5753929" cy="4315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795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21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Faces of Heart 2018:  Sightseeing in Paris</vt:lpstr>
      <vt:lpstr>At St Francois Xavier Church in Paris</vt:lpstr>
      <vt:lpstr>At La Perverie, Nantes:  on the staircase and one of our presentations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Faces of Heart 2018:  Sightseeing in Paris</dc:title>
  <dc:creator>HILARY THOMPSON</dc:creator>
  <cp:lastModifiedBy>HILARY THOMPSON</cp:lastModifiedBy>
  <cp:revision>4</cp:revision>
  <dcterms:created xsi:type="dcterms:W3CDTF">2018-12-03T15:11:52Z</dcterms:created>
  <dcterms:modified xsi:type="dcterms:W3CDTF">2018-12-03T15:31:24Z</dcterms:modified>
</cp:coreProperties>
</file>